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2" r:id="rId6"/>
    <p:sldId id="260" r:id="rId7"/>
    <p:sldId id="261" r:id="rId8"/>
    <p:sldId id="263" r:id="rId9"/>
  </p:sldIdLst>
  <p:sldSz cx="9144000" cy="6858000" type="screen4x3"/>
  <p:notesSz cx="6858000" cy="9144000"/>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110"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altLang="zh-TW" smtClean="0"/>
              <a:t>Click to edit Master title style</a:t>
            </a:r>
            <a:endParaRPr kumimoji="0" lang="en-US"/>
          </a:p>
        </p:txBody>
      </p:sp>
      <p:sp>
        <p:nvSpPr>
          <p:cNvPr id="28" name="Date Placeholder 27"/>
          <p:cNvSpPr>
            <a:spLocks noGrp="1"/>
          </p:cNvSpPr>
          <p:nvPr>
            <p:ph type="dt" sz="half" idx="10"/>
          </p:nvPr>
        </p:nvSpPr>
        <p:spPr/>
        <p:txBody>
          <a:bodyPr/>
          <a:lstStyle/>
          <a:p>
            <a:fld id="{9A76856C-138E-467E-8803-E9ED573FC2CA}" type="datetimeFigureOut">
              <a:rPr lang="zh-TW" altLang="en-US" smtClean="0"/>
              <a:pPr/>
              <a:t>2012/4/21</a:t>
            </a:fld>
            <a:endParaRPr lang="zh-TW" altLang="en-US"/>
          </a:p>
        </p:txBody>
      </p:sp>
      <p:sp>
        <p:nvSpPr>
          <p:cNvPr id="17" name="Footer Placeholder 16"/>
          <p:cNvSpPr>
            <a:spLocks noGrp="1"/>
          </p:cNvSpPr>
          <p:nvPr>
            <p:ph type="ftr" sz="quarter" idx="11"/>
          </p:nvPr>
        </p:nvSpPr>
        <p:spPr/>
        <p:txBody>
          <a:bodyPr/>
          <a:lstStyle/>
          <a:p>
            <a:endParaRPr lang="zh-TW" altLang="en-US"/>
          </a:p>
        </p:txBody>
      </p:sp>
      <p:sp>
        <p:nvSpPr>
          <p:cNvPr id="29" name="Slide Number Placeholder 28"/>
          <p:cNvSpPr>
            <a:spLocks noGrp="1"/>
          </p:cNvSpPr>
          <p:nvPr>
            <p:ph type="sldNum" sz="quarter" idx="12"/>
          </p:nvPr>
        </p:nvSpPr>
        <p:spPr/>
        <p:txBody>
          <a:bodyPr/>
          <a:lstStyle/>
          <a:p>
            <a:fld id="{4D5A409F-1A0F-45A0-B83D-E4F8C1592584}" type="slidenum">
              <a:rPr lang="zh-TW" altLang="en-US" smtClean="0"/>
              <a:pPr/>
              <a:t>‹#›</a:t>
            </a:fld>
            <a:endParaRPr lang="zh-TW" alt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ltLang="zh-TW"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ltLang="zh-TW"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altLang="zh-TW" smtClean="0"/>
              <a:t>Click to edit Master text styles</a:t>
            </a:r>
          </a:p>
          <a:p>
            <a:pPr lvl="1" eaLnBrk="1" latinLnBrk="0" hangingPunct="1"/>
            <a:r>
              <a:rPr lang="en-US" altLang="zh-TW" smtClean="0"/>
              <a:t>Second level</a:t>
            </a:r>
          </a:p>
          <a:p>
            <a:pPr lvl="2" eaLnBrk="1" latinLnBrk="0" hangingPunct="1"/>
            <a:r>
              <a:rPr lang="en-US" altLang="zh-TW" smtClean="0"/>
              <a:t>Third level</a:t>
            </a:r>
          </a:p>
          <a:p>
            <a:pPr lvl="3" eaLnBrk="1" latinLnBrk="0" hangingPunct="1"/>
            <a:r>
              <a:rPr lang="en-US" altLang="zh-TW" smtClean="0"/>
              <a:t>Fourth level</a:t>
            </a:r>
          </a:p>
          <a:p>
            <a:pPr lvl="4" eaLnBrk="1" latinLnBrk="0" hangingPunct="1"/>
            <a:r>
              <a:rPr lang="en-US" altLang="zh-TW" smtClean="0"/>
              <a:t>Fifth level</a:t>
            </a:r>
            <a:endParaRPr kumimoji="0" lang="en-US"/>
          </a:p>
        </p:txBody>
      </p:sp>
      <p:sp>
        <p:nvSpPr>
          <p:cNvPr id="4" name="Date Placeholder 3"/>
          <p:cNvSpPr>
            <a:spLocks noGrp="1"/>
          </p:cNvSpPr>
          <p:nvPr>
            <p:ph type="dt" sz="half" idx="10"/>
          </p:nvPr>
        </p:nvSpPr>
        <p:spPr/>
        <p:txBody>
          <a:bodyPr/>
          <a:lstStyle/>
          <a:p>
            <a:fld id="{9A76856C-138E-467E-8803-E9ED573FC2CA}" type="datetimeFigureOut">
              <a:rPr lang="zh-TW" altLang="en-US" smtClean="0"/>
              <a:pPr/>
              <a:t>2012/4/21</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4D5A409F-1A0F-45A0-B83D-E4F8C1592584}" type="slidenum">
              <a:rPr lang="zh-TW" altLang="en-US" smtClean="0"/>
              <a:pPr/>
              <a:t>‹#›</a:t>
            </a:fld>
            <a:endParaRPr lang="zh-TW"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altLang="zh-TW"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altLang="zh-TW" smtClean="0"/>
              <a:t>Click to edit Master text styles</a:t>
            </a:r>
          </a:p>
          <a:p>
            <a:pPr lvl="1" eaLnBrk="1" latinLnBrk="0" hangingPunct="1"/>
            <a:r>
              <a:rPr lang="en-US" altLang="zh-TW" smtClean="0"/>
              <a:t>Second level</a:t>
            </a:r>
          </a:p>
          <a:p>
            <a:pPr lvl="2" eaLnBrk="1" latinLnBrk="0" hangingPunct="1"/>
            <a:r>
              <a:rPr lang="en-US" altLang="zh-TW" smtClean="0"/>
              <a:t>Third level</a:t>
            </a:r>
          </a:p>
          <a:p>
            <a:pPr lvl="3" eaLnBrk="1" latinLnBrk="0" hangingPunct="1"/>
            <a:r>
              <a:rPr lang="en-US" altLang="zh-TW" smtClean="0"/>
              <a:t>Fourth level</a:t>
            </a:r>
          </a:p>
          <a:p>
            <a:pPr lvl="4" eaLnBrk="1" latinLnBrk="0" hangingPunct="1"/>
            <a:r>
              <a:rPr lang="en-US" altLang="zh-TW" smtClean="0"/>
              <a:t>Fifth level</a:t>
            </a:r>
            <a:endParaRPr kumimoji="0" lang="en-US"/>
          </a:p>
        </p:txBody>
      </p:sp>
      <p:sp>
        <p:nvSpPr>
          <p:cNvPr id="4" name="Date Placeholder 3"/>
          <p:cNvSpPr>
            <a:spLocks noGrp="1"/>
          </p:cNvSpPr>
          <p:nvPr>
            <p:ph type="dt" sz="half" idx="10"/>
          </p:nvPr>
        </p:nvSpPr>
        <p:spPr/>
        <p:txBody>
          <a:bodyPr/>
          <a:lstStyle/>
          <a:p>
            <a:fld id="{9A76856C-138E-467E-8803-E9ED573FC2CA}" type="datetimeFigureOut">
              <a:rPr lang="zh-TW" altLang="en-US" smtClean="0"/>
              <a:pPr/>
              <a:t>2012/4/21</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4D5A409F-1A0F-45A0-B83D-E4F8C1592584}" type="slidenum">
              <a:rPr lang="zh-TW" altLang="en-US" smtClean="0"/>
              <a:pPr/>
              <a:t>‹#›</a:t>
            </a:fld>
            <a:endParaRPr lang="zh-TW"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ltLang="zh-TW"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altLang="zh-TW" smtClean="0"/>
              <a:t>Click to edit Master text styles</a:t>
            </a:r>
          </a:p>
          <a:p>
            <a:pPr lvl="1" eaLnBrk="1" latinLnBrk="0" hangingPunct="1"/>
            <a:r>
              <a:rPr lang="en-US" altLang="zh-TW" smtClean="0"/>
              <a:t>Second level</a:t>
            </a:r>
          </a:p>
          <a:p>
            <a:pPr lvl="2" eaLnBrk="1" latinLnBrk="0" hangingPunct="1"/>
            <a:r>
              <a:rPr lang="en-US" altLang="zh-TW" smtClean="0"/>
              <a:t>Third level</a:t>
            </a:r>
          </a:p>
          <a:p>
            <a:pPr lvl="3" eaLnBrk="1" latinLnBrk="0" hangingPunct="1"/>
            <a:r>
              <a:rPr lang="en-US" altLang="zh-TW" smtClean="0"/>
              <a:t>Fourth level</a:t>
            </a:r>
          </a:p>
          <a:p>
            <a:pPr lvl="4" eaLnBrk="1" latinLnBrk="0" hangingPunct="1"/>
            <a:r>
              <a:rPr lang="en-US" altLang="zh-TW" smtClean="0"/>
              <a:t>Fifth level</a:t>
            </a:r>
            <a:endParaRPr kumimoji="0" lang="en-US"/>
          </a:p>
        </p:txBody>
      </p:sp>
      <p:sp>
        <p:nvSpPr>
          <p:cNvPr id="4" name="Date Placeholder 3"/>
          <p:cNvSpPr>
            <a:spLocks noGrp="1"/>
          </p:cNvSpPr>
          <p:nvPr>
            <p:ph type="dt" sz="half" idx="10"/>
          </p:nvPr>
        </p:nvSpPr>
        <p:spPr/>
        <p:txBody>
          <a:bodyPr/>
          <a:lstStyle/>
          <a:p>
            <a:fld id="{9A76856C-138E-467E-8803-E9ED573FC2CA}" type="datetimeFigureOut">
              <a:rPr lang="zh-TW" altLang="en-US" smtClean="0"/>
              <a:pPr/>
              <a:t>2012/4/21</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4D5A409F-1A0F-45A0-B83D-E4F8C1592584}" type="slidenum">
              <a:rPr lang="zh-TW" altLang="en-US" smtClean="0"/>
              <a:pPr/>
              <a:t>‹#›</a:t>
            </a:fld>
            <a:endParaRPr lang="zh-TW"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altLang="zh-TW"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ltLang="zh-TW" smtClean="0"/>
              <a:t>Click to edit Master text styles</a:t>
            </a:r>
          </a:p>
        </p:txBody>
      </p:sp>
      <p:sp>
        <p:nvSpPr>
          <p:cNvPr id="4" name="Date Placeholder 3"/>
          <p:cNvSpPr>
            <a:spLocks noGrp="1"/>
          </p:cNvSpPr>
          <p:nvPr>
            <p:ph type="dt" sz="half" idx="10"/>
          </p:nvPr>
        </p:nvSpPr>
        <p:spPr/>
        <p:txBody>
          <a:bodyPr/>
          <a:lstStyle/>
          <a:p>
            <a:fld id="{9A76856C-138E-467E-8803-E9ED573FC2CA}" type="datetimeFigureOut">
              <a:rPr lang="zh-TW" altLang="en-US" smtClean="0"/>
              <a:pPr/>
              <a:t>2012/4/21</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a:xfrm>
            <a:off x="7924800" y="6416675"/>
            <a:ext cx="762000" cy="365125"/>
          </a:xfrm>
        </p:spPr>
        <p:txBody>
          <a:bodyPr/>
          <a:lstStyle/>
          <a:p>
            <a:fld id="{4D5A409F-1A0F-45A0-B83D-E4F8C1592584}" type="slidenum">
              <a:rPr lang="zh-TW" altLang="en-US" smtClean="0"/>
              <a:pPr/>
              <a:t>‹#›</a:t>
            </a:fld>
            <a:endParaRPr lang="zh-TW"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ltLang="zh-TW"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ltLang="zh-TW" smtClean="0"/>
              <a:t>Click to edit Master text styles</a:t>
            </a:r>
          </a:p>
          <a:p>
            <a:pPr lvl="1" eaLnBrk="1" latinLnBrk="0" hangingPunct="1"/>
            <a:r>
              <a:rPr lang="en-US" altLang="zh-TW" smtClean="0"/>
              <a:t>Second level</a:t>
            </a:r>
          </a:p>
          <a:p>
            <a:pPr lvl="2" eaLnBrk="1" latinLnBrk="0" hangingPunct="1"/>
            <a:r>
              <a:rPr lang="en-US" altLang="zh-TW" smtClean="0"/>
              <a:t>Third level</a:t>
            </a:r>
          </a:p>
          <a:p>
            <a:pPr lvl="3" eaLnBrk="1" latinLnBrk="0" hangingPunct="1"/>
            <a:r>
              <a:rPr lang="en-US" altLang="zh-TW" smtClean="0"/>
              <a:t>Fourth level</a:t>
            </a:r>
          </a:p>
          <a:p>
            <a:pPr lvl="4" eaLnBrk="1" latinLnBrk="0" hangingPunct="1"/>
            <a:r>
              <a:rPr lang="en-US" altLang="zh-TW"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ltLang="zh-TW" smtClean="0"/>
              <a:t>Click to edit Master text styles</a:t>
            </a:r>
          </a:p>
          <a:p>
            <a:pPr lvl="1" eaLnBrk="1" latinLnBrk="0" hangingPunct="1"/>
            <a:r>
              <a:rPr lang="en-US" altLang="zh-TW" smtClean="0"/>
              <a:t>Second level</a:t>
            </a:r>
          </a:p>
          <a:p>
            <a:pPr lvl="2" eaLnBrk="1" latinLnBrk="0" hangingPunct="1"/>
            <a:r>
              <a:rPr lang="en-US" altLang="zh-TW" smtClean="0"/>
              <a:t>Third level</a:t>
            </a:r>
          </a:p>
          <a:p>
            <a:pPr lvl="3" eaLnBrk="1" latinLnBrk="0" hangingPunct="1"/>
            <a:r>
              <a:rPr lang="en-US" altLang="zh-TW" smtClean="0"/>
              <a:t>Fourth level</a:t>
            </a:r>
          </a:p>
          <a:p>
            <a:pPr lvl="4" eaLnBrk="1" latinLnBrk="0" hangingPunct="1"/>
            <a:r>
              <a:rPr lang="en-US" altLang="zh-TW" smtClean="0"/>
              <a:t>Fifth level</a:t>
            </a:r>
            <a:endParaRPr kumimoji="0" lang="en-US"/>
          </a:p>
        </p:txBody>
      </p:sp>
      <p:sp>
        <p:nvSpPr>
          <p:cNvPr id="5" name="Date Placeholder 4"/>
          <p:cNvSpPr>
            <a:spLocks noGrp="1"/>
          </p:cNvSpPr>
          <p:nvPr>
            <p:ph type="dt" sz="half" idx="10"/>
          </p:nvPr>
        </p:nvSpPr>
        <p:spPr/>
        <p:txBody>
          <a:bodyPr/>
          <a:lstStyle/>
          <a:p>
            <a:fld id="{9A76856C-138E-467E-8803-E9ED573FC2CA}" type="datetimeFigureOut">
              <a:rPr lang="zh-TW" altLang="en-US" smtClean="0"/>
              <a:pPr/>
              <a:t>2012/4/21</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4D5A409F-1A0F-45A0-B83D-E4F8C1592584}" type="slidenum">
              <a:rPr lang="zh-TW" altLang="en-US" smtClean="0"/>
              <a:pPr/>
              <a:t>‹#›</a:t>
            </a:fld>
            <a:endParaRPr lang="zh-TW"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altLang="zh-TW"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ltLang="zh-TW"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ltLang="zh-TW"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ltLang="zh-TW" smtClean="0"/>
              <a:t>Click to edit Master text styles</a:t>
            </a:r>
          </a:p>
          <a:p>
            <a:pPr lvl="1" eaLnBrk="1" latinLnBrk="0" hangingPunct="1"/>
            <a:r>
              <a:rPr lang="en-US" altLang="zh-TW" smtClean="0"/>
              <a:t>Second level</a:t>
            </a:r>
          </a:p>
          <a:p>
            <a:pPr lvl="2" eaLnBrk="1" latinLnBrk="0" hangingPunct="1"/>
            <a:r>
              <a:rPr lang="en-US" altLang="zh-TW" smtClean="0"/>
              <a:t>Third level</a:t>
            </a:r>
          </a:p>
          <a:p>
            <a:pPr lvl="3" eaLnBrk="1" latinLnBrk="0" hangingPunct="1"/>
            <a:r>
              <a:rPr lang="en-US" altLang="zh-TW" smtClean="0"/>
              <a:t>Fourth level</a:t>
            </a:r>
          </a:p>
          <a:p>
            <a:pPr lvl="4" eaLnBrk="1" latinLnBrk="0" hangingPunct="1"/>
            <a:r>
              <a:rPr lang="en-US" altLang="zh-TW"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ltLang="zh-TW" smtClean="0"/>
              <a:t>Click to edit Master text styles</a:t>
            </a:r>
          </a:p>
          <a:p>
            <a:pPr lvl="1" eaLnBrk="1" latinLnBrk="0" hangingPunct="1"/>
            <a:r>
              <a:rPr lang="en-US" altLang="zh-TW" smtClean="0"/>
              <a:t>Second level</a:t>
            </a:r>
          </a:p>
          <a:p>
            <a:pPr lvl="2" eaLnBrk="1" latinLnBrk="0" hangingPunct="1"/>
            <a:r>
              <a:rPr lang="en-US" altLang="zh-TW" smtClean="0"/>
              <a:t>Third level</a:t>
            </a:r>
          </a:p>
          <a:p>
            <a:pPr lvl="3" eaLnBrk="1" latinLnBrk="0" hangingPunct="1"/>
            <a:r>
              <a:rPr lang="en-US" altLang="zh-TW" smtClean="0"/>
              <a:t>Fourth level</a:t>
            </a:r>
          </a:p>
          <a:p>
            <a:pPr lvl="4" eaLnBrk="1" latinLnBrk="0" hangingPunct="1"/>
            <a:r>
              <a:rPr lang="en-US" altLang="zh-TW" smtClean="0"/>
              <a:t>Fifth level</a:t>
            </a:r>
            <a:endParaRPr kumimoji="0" lang="en-US"/>
          </a:p>
        </p:txBody>
      </p:sp>
      <p:sp>
        <p:nvSpPr>
          <p:cNvPr id="7" name="Date Placeholder 6"/>
          <p:cNvSpPr>
            <a:spLocks noGrp="1"/>
          </p:cNvSpPr>
          <p:nvPr>
            <p:ph type="dt" sz="half" idx="10"/>
          </p:nvPr>
        </p:nvSpPr>
        <p:spPr/>
        <p:txBody>
          <a:bodyPr/>
          <a:lstStyle/>
          <a:p>
            <a:fld id="{9A76856C-138E-467E-8803-E9ED573FC2CA}" type="datetimeFigureOut">
              <a:rPr lang="zh-TW" altLang="en-US" smtClean="0"/>
              <a:pPr/>
              <a:t>2012/4/21</a:t>
            </a:fld>
            <a:endParaRPr lang="zh-TW" altLang="en-US"/>
          </a:p>
        </p:txBody>
      </p:sp>
      <p:sp>
        <p:nvSpPr>
          <p:cNvPr id="8" name="Footer Placeholder 7"/>
          <p:cNvSpPr>
            <a:spLocks noGrp="1"/>
          </p:cNvSpPr>
          <p:nvPr>
            <p:ph type="ftr" sz="quarter" idx="11"/>
          </p:nvPr>
        </p:nvSpPr>
        <p:spPr/>
        <p:txBody>
          <a:bodyPr/>
          <a:lstStyle/>
          <a:p>
            <a:endParaRPr lang="zh-TW" altLang="en-US"/>
          </a:p>
        </p:txBody>
      </p:sp>
      <p:sp>
        <p:nvSpPr>
          <p:cNvPr id="9" name="Slide Number Placeholder 8"/>
          <p:cNvSpPr>
            <a:spLocks noGrp="1"/>
          </p:cNvSpPr>
          <p:nvPr>
            <p:ph type="sldNum" sz="quarter" idx="12"/>
          </p:nvPr>
        </p:nvSpPr>
        <p:spPr/>
        <p:txBody>
          <a:bodyPr/>
          <a:lstStyle/>
          <a:p>
            <a:fld id="{4D5A409F-1A0F-45A0-B83D-E4F8C1592584}" type="slidenum">
              <a:rPr lang="zh-TW" altLang="en-US" smtClean="0"/>
              <a:pPr/>
              <a:t>‹#›</a:t>
            </a:fld>
            <a:endParaRPr lang="zh-TW"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ltLang="zh-TW" smtClean="0"/>
              <a:t>Click to edit Master title style</a:t>
            </a:r>
            <a:endParaRPr kumimoji="0" lang="en-US"/>
          </a:p>
        </p:txBody>
      </p:sp>
      <p:sp>
        <p:nvSpPr>
          <p:cNvPr id="3" name="Date Placeholder 2"/>
          <p:cNvSpPr>
            <a:spLocks noGrp="1"/>
          </p:cNvSpPr>
          <p:nvPr>
            <p:ph type="dt" sz="half" idx="10"/>
          </p:nvPr>
        </p:nvSpPr>
        <p:spPr/>
        <p:txBody>
          <a:bodyPr/>
          <a:lstStyle/>
          <a:p>
            <a:fld id="{9A76856C-138E-467E-8803-E9ED573FC2CA}" type="datetimeFigureOut">
              <a:rPr lang="zh-TW" altLang="en-US" smtClean="0"/>
              <a:pPr/>
              <a:t>2012/4/21</a:t>
            </a:fld>
            <a:endParaRPr lang="zh-TW" altLang="en-US"/>
          </a:p>
        </p:txBody>
      </p:sp>
      <p:sp>
        <p:nvSpPr>
          <p:cNvPr id="4" name="Footer Placeholder 3"/>
          <p:cNvSpPr>
            <a:spLocks noGrp="1"/>
          </p:cNvSpPr>
          <p:nvPr>
            <p:ph type="ftr" sz="quarter" idx="11"/>
          </p:nvPr>
        </p:nvSpPr>
        <p:spPr/>
        <p:txBody>
          <a:bodyPr/>
          <a:lstStyle/>
          <a:p>
            <a:endParaRPr lang="zh-TW" altLang="en-US"/>
          </a:p>
        </p:txBody>
      </p:sp>
      <p:sp>
        <p:nvSpPr>
          <p:cNvPr id="5" name="Slide Number Placeholder 4"/>
          <p:cNvSpPr>
            <a:spLocks noGrp="1"/>
          </p:cNvSpPr>
          <p:nvPr>
            <p:ph type="sldNum" sz="quarter" idx="12"/>
          </p:nvPr>
        </p:nvSpPr>
        <p:spPr/>
        <p:txBody>
          <a:bodyPr/>
          <a:lstStyle/>
          <a:p>
            <a:fld id="{4D5A409F-1A0F-45A0-B83D-E4F8C1592584}" type="slidenum">
              <a:rPr lang="zh-TW" altLang="en-US" smtClean="0"/>
              <a:pPr/>
              <a:t>‹#›</a:t>
            </a:fld>
            <a:endParaRPr lang="zh-TW"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76856C-138E-467E-8803-E9ED573FC2CA}" type="datetimeFigureOut">
              <a:rPr lang="zh-TW" altLang="en-US" smtClean="0"/>
              <a:pPr/>
              <a:t>2012/4/21</a:t>
            </a:fld>
            <a:endParaRPr lang="zh-TW" altLang="en-US"/>
          </a:p>
        </p:txBody>
      </p:sp>
      <p:sp>
        <p:nvSpPr>
          <p:cNvPr id="3" name="Footer Placeholder 2"/>
          <p:cNvSpPr>
            <a:spLocks noGrp="1"/>
          </p:cNvSpPr>
          <p:nvPr>
            <p:ph type="ftr" sz="quarter" idx="11"/>
          </p:nvPr>
        </p:nvSpPr>
        <p:spPr/>
        <p:txBody>
          <a:bodyPr/>
          <a:lstStyle/>
          <a:p>
            <a:endParaRPr lang="zh-TW" altLang="en-US"/>
          </a:p>
        </p:txBody>
      </p:sp>
      <p:sp>
        <p:nvSpPr>
          <p:cNvPr id="4" name="Slide Number Placeholder 3"/>
          <p:cNvSpPr>
            <a:spLocks noGrp="1"/>
          </p:cNvSpPr>
          <p:nvPr>
            <p:ph type="sldNum" sz="quarter" idx="12"/>
          </p:nvPr>
        </p:nvSpPr>
        <p:spPr/>
        <p:txBody>
          <a:bodyPr/>
          <a:lstStyle/>
          <a:p>
            <a:fld id="{4D5A409F-1A0F-45A0-B83D-E4F8C1592584}" type="slidenum">
              <a:rPr lang="zh-TW" altLang="en-US" smtClean="0"/>
              <a:pPr/>
              <a:t>‹#›</a:t>
            </a:fld>
            <a:endParaRPr lang="zh-TW"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altLang="zh-TW"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ltLang="zh-TW"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altLang="zh-TW" smtClean="0"/>
              <a:t>Click to edit Master text styles</a:t>
            </a:r>
          </a:p>
          <a:p>
            <a:pPr lvl="1" eaLnBrk="1" latinLnBrk="0" hangingPunct="1"/>
            <a:r>
              <a:rPr lang="en-US" altLang="zh-TW" smtClean="0"/>
              <a:t>Second level</a:t>
            </a:r>
          </a:p>
          <a:p>
            <a:pPr lvl="2" eaLnBrk="1" latinLnBrk="0" hangingPunct="1"/>
            <a:r>
              <a:rPr lang="en-US" altLang="zh-TW" smtClean="0"/>
              <a:t>Third level</a:t>
            </a:r>
          </a:p>
          <a:p>
            <a:pPr lvl="3" eaLnBrk="1" latinLnBrk="0" hangingPunct="1"/>
            <a:r>
              <a:rPr lang="en-US" altLang="zh-TW" smtClean="0"/>
              <a:t>Fourth level</a:t>
            </a:r>
          </a:p>
          <a:p>
            <a:pPr lvl="4" eaLnBrk="1" latinLnBrk="0" hangingPunct="1"/>
            <a:r>
              <a:rPr lang="en-US" altLang="zh-TW" smtClean="0"/>
              <a:t>Fifth level</a:t>
            </a:r>
            <a:endParaRPr kumimoji="0" lang="en-US"/>
          </a:p>
        </p:txBody>
      </p:sp>
      <p:sp>
        <p:nvSpPr>
          <p:cNvPr id="5" name="Date Placeholder 4"/>
          <p:cNvSpPr>
            <a:spLocks noGrp="1"/>
          </p:cNvSpPr>
          <p:nvPr>
            <p:ph type="dt" sz="half" idx="10"/>
          </p:nvPr>
        </p:nvSpPr>
        <p:spPr/>
        <p:txBody>
          <a:bodyPr/>
          <a:lstStyle/>
          <a:p>
            <a:fld id="{9A76856C-138E-467E-8803-E9ED573FC2CA}" type="datetimeFigureOut">
              <a:rPr lang="zh-TW" altLang="en-US" smtClean="0"/>
              <a:pPr/>
              <a:t>2012/4/21</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4D5A409F-1A0F-45A0-B83D-E4F8C1592584}" type="slidenum">
              <a:rPr lang="zh-TW" altLang="en-US" smtClean="0"/>
              <a:pPr/>
              <a:t>‹#›</a:t>
            </a:fld>
            <a:endParaRPr lang="zh-TW"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altLang="zh-TW"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altLang="zh-TW"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altLang="zh-TW" smtClean="0"/>
              <a:t>Click to edit Master text styles</a:t>
            </a:r>
          </a:p>
        </p:txBody>
      </p:sp>
      <p:sp>
        <p:nvSpPr>
          <p:cNvPr id="5" name="Date Placeholder 4"/>
          <p:cNvSpPr>
            <a:spLocks noGrp="1"/>
          </p:cNvSpPr>
          <p:nvPr>
            <p:ph type="dt" sz="half" idx="10"/>
          </p:nvPr>
        </p:nvSpPr>
        <p:spPr/>
        <p:txBody>
          <a:bodyPr/>
          <a:lstStyle/>
          <a:p>
            <a:fld id="{9A76856C-138E-467E-8803-E9ED573FC2CA}" type="datetimeFigureOut">
              <a:rPr lang="zh-TW" altLang="en-US" smtClean="0"/>
              <a:pPr/>
              <a:t>2012/4/21</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4D5A409F-1A0F-45A0-B83D-E4F8C1592584}" type="slidenum">
              <a:rPr lang="zh-TW" altLang="en-US" smtClean="0"/>
              <a:pPr/>
              <a:t>‹#›</a:t>
            </a:fld>
            <a:endParaRPr lang="zh-TW"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altLang="zh-TW"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altLang="zh-TW" smtClean="0"/>
              <a:t>Click to edit Master text styles</a:t>
            </a:r>
          </a:p>
          <a:p>
            <a:pPr lvl="1" eaLnBrk="1" latinLnBrk="0" hangingPunct="1"/>
            <a:r>
              <a:rPr kumimoji="0" lang="en-US" altLang="zh-TW" smtClean="0"/>
              <a:t>Second level</a:t>
            </a:r>
          </a:p>
          <a:p>
            <a:pPr lvl="2" eaLnBrk="1" latinLnBrk="0" hangingPunct="1"/>
            <a:r>
              <a:rPr kumimoji="0" lang="en-US" altLang="zh-TW" smtClean="0"/>
              <a:t>Third level</a:t>
            </a:r>
          </a:p>
          <a:p>
            <a:pPr lvl="3" eaLnBrk="1" latinLnBrk="0" hangingPunct="1"/>
            <a:r>
              <a:rPr kumimoji="0" lang="en-US" altLang="zh-TW" smtClean="0"/>
              <a:t>Fourth level</a:t>
            </a:r>
          </a:p>
          <a:p>
            <a:pPr lvl="4" eaLnBrk="1" latinLnBrk="0" hangingPunct="1"/>
            <a:r>
              <a:rPr kumimoji="0" lang="en-US" altLang="zh-TW"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9A76856C-138E-467E-8803-E9ED573FC2CA}" type="datetimeFigureOut">
              <a:rPr lang="zh-TW" altLang="en-US" smtClean="0"/>
              <a:pPr/>
              <a:t>2012/4/21</a:t>
            </a:fld>
            <a:endParaRPr lang="zh-TW" alt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zh-TW" alt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4D5A409F-1A0F-45A0-B83D-E4F8C1592584}" type="slidenum">
              <a:rPr lang="zh-TW" altLang="en-US" smtClean="0"/>
              <a:pPr/>
              <a:t>‹#›</a:t>
            </a:fld>
            <a:endParaRPr lang="zh-TW" alt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90600"/>
            <a:ext cx="7772400" cy="2895600"/>
          </a:xfrm>
        </p:spPr>
        <p:txBody>
          <a:bodyPr>
            <a:normAutofit/>
          </a:bodyPr>
          <a:lstStyle/>
          <a:p>
            <a:r>
              <a:rPr lang="en-US" altLang="zh-TW" dirty="0" smtClean="0"/>
              <a:t>Needs Assessment:</a:t>
            </a:r>
            <a:br>
              <a:rPr lang="en-US" altLang="zh-TW" dirty="0" smtClean="0"/>
            </a:br>
            <a:r>
              <a:rPr lang="zh-TW" altLang="en-US" dirty="0" smtClean="0"/>
              <a:t/>
            </a:r>
            <a:br>
              <a:rPr lang="zh-TW" altLang="en-US" dirty="0" smtClean="0"/>
            </a:br>
            <a:endParaRPr lang="zh-TW" altLang="en-US" dirty="0"/>
          </a:p>
        </p:txBody>
      </p:sp>
      <p:sp>
        <p:nvSpPr>
          <p:cNvPr id="3" name="Subtitle 2"/>
          <p:cNvSpPr>
            <a:spLocks noGrp="1"/>
          </p:cNvSpPr>
          <p:nvPr>
            <p:ph type="subTitle" idx="1"/>
          </p:nvPr>
        </p:nvSpPr>
        <p:spPr>
          <a:xfrm>
            <a:off x="1371600" y="3331698"/>
            <a:ext cx="7239000" cy="1752600"/>
          </a:xfrm>
        </p:spPr>
        <p:txBody>
          <a:bodyPr>
            <a:normAutofit fontScale="92500" lnSpcReduction="10000"/>
          </a:bodyPr>
          <a:lstStyle/>
          <a:p>
            <a:pPr algn="l"/>
            <a:r>
              <a:rPr lang="en-US" altLang="zh-TW" dirty="0" smtClean="0"/>
              <a:t>Class: EDUC 533</a:t>
            </a:r>
          </a:p>
          <a:p>
            <a:pPr algn="l"/>
            <a:r>
              <a:rPr lang="en-US" altLang="zh-TW" dirty="0" smtClean="0"/>
              <a:t>Student: </a:t>
            </a:r>
            <a:r>
              <a:rPr lang="en-US" altLang="zh-TW" dirty="0" err="1" smtClean="0"/>
              <a:t>Talaq</a:t>
            </a:r>
            <a:r>
              <a:rPr lang="en-US" altLang="zh-TW" dirty="0" smtClean="0"/>
              <a:t> </a:t>
            </a:r>
            <a:r>
              <a:rPr lang="en-US" altLang="zh-TW" dirty="0" err="1" smtClean="0"/>
              <a:t>ALshareef</a:t>
            </a:r>
            <a:r>
              <a:rPr lang="en-US" altLang="zh-TW" dirty="0" smtClean="0"/>
              <a:t> &amp; Mohammad </a:t>
            </a:r>
            <a:r>
              <a:rPr lang="en-US" altLang="zh-TW" dirty="0" err="1" smtClean="0"/>
              <a:t>ALasmari</a:t>
            </a:r>
            <a:r>
              <a:rPr lang="en-US" altLang="zh-TW" dirty="0" smtClean="0"/>
              <a:t> &amp; Mohammed </a:t>
            </a:r>
            <a:r>
              <a:rPr lang="en-US" altLang="zh-TW" dirty="0" err="1" smtClean="0"/>
              <a:t>Jalal</a:t>
            </a:r>
            <a:endParaRPr lang="en-US" altLang="zh-TW" dirty="0" smtClean="0"/>
          </a:p>
          <a:p>
            <a:pPr algn="l"/>
            <a:r>
              <a:rPr lang="en-US" altLang="zh-TW" dirty="0" smtClean="0"/>
              <a:t>Professor: Dr. </a:t>
            </a:r>
            <a:r>
              <a:rPr lang="en-US" altLang="zh-TW" dirty="0" err="1" smtClean="0"/>
              <a:t>Keven</a:t>
            </a:r>
            <a:r>
              <a:rPr lang="en-US" altLang="zh-TW" dirty="0" smtClean="0"/>
              <a:t> </a:t>
            </a:r>
            <a:r>
              <a:rPr lang="en-US" altLang="zh-TW" dirty="0" err="1" smtClean="0"/>
              <a:t>Pyatt</a:t>
            </a:r>
            <a:endParaRPr lang="en-US" altLang="zh-TW" dirty="0" smtClean="0"/>
          </a:p>
          <a:p>
            <a:endParaRPr lang="zh-TW" altLang="en-US" dirty="0"/>
          </a:p>
        </p:txBody>
      </p:sp>
    </p:spTree>
  </p:cSld>
  <p:clrMapOvr>
    <a:masterClrMapping/>
  </p:clrMapOvr>
  <p:transition>
    <p:wheel spokes="2"/>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6800"/>
            <a:ext cx="8229600" cy="1858962"/>
          </a:xfrm>
        </p:spPr>
        <p:txBody>
          <a:bodyPr>
            <a:normAutofit/>
          </a:bodyPr>
          <a:lstStyle/>
          <a:p>
            <a:r>
              <a:rPr lang="en-US" altLang="zh-TW" b="1" dirty="0" smtClean="0">
                <a:latin typeface="Calibri" pitchFamily="34" charset="0"/>
              </a:rPr>
              <a:t>Introduction</a:t>
            </a:r>
            <a:r>
              <a:rPr lang="zh-TW" altLang="en-US" dirty="0" smtClean="0"/>
              <a:t/>
            </a:r>
            <a:br>
              <a:rPr lang="zh-TW" altLang="en-US" dirty="0" smtClean="0"/>
            </a:br>
            <a:endParaRPr lang="zh-TW" altLang="en-US" dirty="0"/>
          </a:p>
        </p:txBody>
      </p:sp>
      <p:sp>
        <p:nvSpPr>
          <p:cNvPr id="3" name="Content Placeholder 2"/>
          <p:cNvSpPr>
            <a:spLocks noGrp="1"/>
          </p:cNvSpPr>
          <p:nvPr>
            <p:ph idx="1"/>
          </p:nvPr>
        </p:nvSpPr>
        <p:spPr>
          <a:xfrm>
            <a:off x="457200" y="838200"/>
            <a:ext cx="8229600" cy="4709160"/>
          </a:xfrm>
        </p:spPr>
        <p:txBody>
          <a:bodyPr>
            <a:normAutofit fontScale="92500" lnSpcReduction="10000"/>
          </a:bodyPr>
          <a:lstStyle/>
          <a:p>
            <a:pPr>
              <a:buNone/>
            </a:pPr>
            <a:endParaRPr lang="en-US" altLang="zh-TW" dirty="0" smtClean="0"/>
          </a:p>
          <a:p>
            <a:pPr>
              <a:buNone/>
            </a:pPr>
            <a:endParaRPr lang="en-US" altLang="zh-TW" dirty="0" smtClean="0"/>
          </a:p>
          <a:p>
            <a:pPr>
              <a:buNone/>
            </a:pPr>
            <a:endParaRPr lang="en-US" altLang="zh-TW" dirty="0" smtClean="0"/>
          </a:p>
          <a:p>
            <a:r>
              <a:rPr lang="en-US" dirty="0" smtClean="0"/>
              <a:t>This subjects will be free for Saudi students who need to get the IELTS (International English Language Testing System) to get admission from the United States universities and others countries. It will be in English institute in Saudi Arabia. The program will be provided in separate rooms for men and women who need to learn skills to be successful with the IELTS and compete with learners in 21st century. </a:t>
            </a:r>
            <a:endParaRPr lang="en-US" dirty="0"/>
          </a:p>
        </p:txBody>
      </p:sp>
    </p:spTree>
  </p:cSld>
  <p:clrMapOvr>
    <a:masterClrMapping/>
  </p:clrMapOvr>
  <p:transition>
    <p:strips dir="l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Instructional Goals  </a:t>
            </a:r>
            <a:endParaRPr lang="en-US" dirty="0"/>
          </a:p>
        </p:txBody>
      </p:sp>
      <p:sp>
        <p:nvSpPr>
          <p:cNvPr id="3" name="Content Placeholder 2"/>
          <p:cNvSpPr>
            <a:spLocks noGrp="1"/>
          </p:cNvSpPr>
          <p:nvPr>
            <p:ph idx="1"/>
          </p:nvPr>
        </p:nvSpPr>
        <p:spPr/>
        <p:txBody>
          <a:bodyPr/>
          <a:lstStyle/>
          <a:p>
            <a:r>
              <a:rPr lang="en-US" dirty="0" smtClean="0"/>
              <a:t>1-Provide content to prepare students for IELTS exam. </a:t>
            </a:r>
          </a:p>
          <a:p>
            <a:r>
              <a:rPr lang="en-US" dirty="0" smtClean="0"/>
              <a:t>2- Make students practice IELTS exam through programs and different websites</a:t>
            </a:r>
          </a:p>
          <a:p>
            <a:r>
              <a:rPr lang="en-US" dirty="0" smtClean="0"/>
              <a:t>3- Help students to get good scores in IELTS.</a:t>
            </a:r>
          </a:p>
          <a:p>
            <a:r>
              <a:rPr lang="en-US" dirty="0" smtClean="0"/>
              <a:t>4-Give a chance for student to know their levels in English language.</a:t>
            </a:r>
            <a:endParaRPr lang="en-US" dirty="0"/>
          </a:p>
        </p:txBody>
      </p:sp>
    </p:spTree>
  </p:cSld>
  <p:clrMapOvr>
    <a:masterClrMapping/>
  </p:clrMapOvr>
  <p:transition>
    <p:diamon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2. Discrepancy-Based Needs Assessment</a:t>
            </a:r>
            <a:endParaRPr lang="en-US" dirty="0"/>
          </a:p>
        </p:txBody>
      </p:sp>
      <p:sp>
        <p:nvSpPr>
          <p:cNvPr id="3" name="Content Placeholder 2"/>
          <p:cNvSpPr>
            <a:spLocks noGrp="1"/>
          </p:cNvSpPr>
          <p:nvPr>
            <p:ph idx="1"/>
          </p:nvPr>
        </p:nvSpPr>
        <p:spPr/>
        <p:txBody>
          <a:bodyPr/>
          <a:lstStyle/>
          <a:p>
            <a:r>
              <a:rPr lang="en-US" dirty="0" smtClean="0"/>
              <a:t>To find the needs of the students, An IELTS pre test will be given to see students’ levels, compared to their necessary test scores. The IELTS class requires that students practice online to get IELTS skills which are reading, listening, speaking, and writing. Students must finish a pre test every week. Teachers will give students some strategies to pass the exam. Also the teachers will create online sources that help student to have the basic skills of the exam</a:t>
            </a:r>
            <a:r>
              <a:rPr lang="en-US" b="1" dirty="0" smtClean="0"/>
              <a:t>.</a:t>
            </a:r>
            <a:r>
              <a:rPr lang="en-US" dirty="0" smtClean="0"/>
              <a:t> </a:t>
            </a:r>
            <a:endParaRPr lang="en-US" dirty="0"/>
          </a:p>
        </p:txBody>
      </p:sp>
    </p:spTree>
  </p:cSld>
  <p:clrMapOvr>
    <a:masterClrMapping/>
  </p:clrMapOvr>
  <p:transition>
    <p:newsfla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Needs Assessment Model</a:t>
            </a:r>
            <a:endParaRPr lang="zh-TW" altLang="en-US" dirty="0"/>
          </a:p>
        </p:txBody>
      </p:sp>
      <p:sp>
        <p:nvSpPr>
          <p:cNvPr id="3" name="Content Placeholder 2"/>
          <p:cNvSpPr>
            <a:spLocks noGrp="1"/>
          </p:cNvSpPr>
          <p:nvPr>
            <p:ph idx="1"/>
          </p:nvPr>
        </p:nvSpPr>
        <p:spPr/>
        <p:txBody>
          <a:bodyPr/>
          <a:lstStyle/>
          <a:p>
            <a:r>
              <a:rPr lang="en-US" dirty="0" smtClean="0"/>
              <a:t>We chose the Discrepancy-Based Needs Assessment Model because a lot of students want to pass IELTS exam, and they do not have enough skills in listening, writing, reading, and speaking. Additionally, to be successful in IELTS exam student must know how to access and find materials from books, journals, and online sources.</a:t>
            </a:r>
            <a:endParaRPr lang="zh-TW" altLang="en-US" dirty="0"/>
          </a:p>
        </p:txBody>
      </p:sp>
    </p:spTree>
  </p:cSld>
  <p:clrMapOvr>
    <a:masterClrMapping/>
  </p:clrMapOvr>
  <p:transition>
    <p:checke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548680"/>
            <a:ext cx="7772400" cy="1470025"/>
          </a:xfrm>
        </p:spPr>
        <p:txBody>
          <a:bodyPr>
            <a:normAutofit/>
          </a:bodyPr>
          <a:lstStyle/>
          <a:p>
            <a:r>
              <a:rPr lang="en-US" dirty="0" smtClean="0"/>
              <a:t>Instructional Training Need</a:t>
            </a:r>
            <a:endParaRPr lang="en-US" dirty="0"/>
          </a:p>
        </p:txBody>
      </p:sp>
      <p:sp>
        <p:nvSpPr>
          <p:cNvPr id="3" name="Subtitle 2"/>
          <p:cNvSpPr>
            <a:spLocks noGrp="1"/>
          </p:cNvSpPr>
          <p:nvPr>
            <p:ph type="subTitle" idx="1"/>
          </p:nvPr>
        </p:nvSpPr>
        <p:spPr>
          <a:xfrm>
            <a:off x="1259632" y="1988840"/>
            <a:ext cx="6400800" cy="4032448"/>
          </a:xfrm>
        </p:spPr>
        <p:txBody>
          <a:bodyPr>
            <a:normAutofit fontScale="92500" lnSpcReduction="10000"/>
          </a:bodyPr>
          <a:lstStyle/>
          <a:p>
            <a:pPr lvl="0"/>
            <a:r>
              <a:rPr lang="en-US" dirty="0" smtClean="0"/>
              <a:t>1-Students need to practice listening exam in the classroom (lab).</a:t>
            </a:r>
          </a:p>
          <a:p>
            <a:pPr lvl="0"/>
            <a:r>
              <a:rPr lang="en-US" dirty="0" smtClean="0"/>
              <a:t>2-Students need to make conversations with native speakers during the class. s</a:t>
            </a:r>
          </a:p>
          <a:p>
            <a:pPr lvl="0"/>
            <a:r>
              <a:rPr lang="en-US" dirty="0" smtClean="0"/>
              <a:t> 3-Students need to practice reading skills such as scan, scam, and annotation.</a:t>
            </a:r>
          </a:p>
          <a:p>
            <a:pPr lvl="0"/>
            <a:r>
              <a:rPr lang="en-US" dirty="0" smtClean="0"/>
              <a:t>4-Students need to know how to write essays and analyzes graphs’ Task.   </a:t>
            </a:r>
          </a:p>
          <a:p>
            <a:pPr lvl="0"/>
            <a:r>
              <a:rPr lang="en-US" dirty="0" smtClean="0"/>
              <a:t>5-Students will have many websites to practice the IELTS exam at home. </a:t>
            </a:r>
            <a:endParaRPr lang="en-US" dirty="0"/>
          </a:p>
        </p:txBody>
      </p:sp>
    </p:spTree>
  </p:cSld>
  <p:clrMapOvr>
    <a:masterClrMapping/>
  </p:clrMapOvr>
  <p:transition>
    <p:randomBar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 Instructional Need </a:t>
            </a:r>
            <a:endParaRPr lang="en-US" dirty="0"/>
          </a:p>
        </p:txBody>
      </p:sp>
      <p:sp>
        <p:nvSpPr>
          <p:cNvPr id="3" name="Content Placeholder 2"/>
          <p:cNvSpPr>
            <a:spLocks noGrp="1"/>
          </p:cNvSpPr>
          <p:nvPr>
            <p:ph idx="1"/>
          </p:nvPr>
        </p:nvSpPr>
        <p:spPr>
          <a:xfrm>
            <a:off x="304800" y="838200"/>
            <a:ext cx="8229600" cy="4709160"/>
          </a:xfrm>
        </p:spPr>
        <p:txBody>
          <a:bodyPr>
            <a:normAutofit/>
          </a:bodyPr>
          <a:lstStyle/>
          <a:p>
            <a:endParaRPr lang="en-US" dirty="0" smtClean="0"/>
          </a:p>
          <a:p>
            <a:endParaRPr lang="en-US" dirty="0"/>
          </a:p>
          <a:p>
            <a:pPr lvl="0"/>
            <a:r>
              <a:rPr lang="en-US" dirty="0" smtClean="0"/>
              <a:t>Classrooms</a:t>
            </a:r>
          </a:p>
          <a:p>
            <a:pPr lvl="0"/>
            <a:r>
              <a:rPr lang="en-US" dirty="0" smtClean="0"/>
              <a:t>Board</a:t>
            </a:r>
          </a:p>
          <a:p>
            <a:pPr lvl="0"/>
            <a:r>
              <a:rPr lang="en-US" dirty="0" smtClean="0"/>
              <a:t>Tables</a:t>
            </a:r>
          </a:p>
          <a:p>
            <a:pPr lvl="0"/>
            <a:r>
              <a:rPr lang="en-US" dirty="0" smtClean="0"/>
              <a:t>Chairs</a:t>
            </a:r>
            <a:endParaRPr lang="en-US" dirty="0" smtClean="0"/>
          </a:p>
          <a:p>
            <a:pPr lvl="0"/>
            <a:r>
              <a:rPr lang="en-US" dirty="0" smtClean="0"/>
              <a:t>Projector </a:t>
            </a:r>
          </a:p>
          <a:p>
            <a:pPr lvl="0"/>
            <a:r>
              <a:rPr lang="en-US" dirty="0" smtClean="0"/>
              <a:t>Computers </a:t>
            </a:r>
          </a:p>
          <a:p>
            <a:pPr lvl="0"/>
            <a:r>
              <a:rPr lang="en-US" dirty="0" smtClean="0"/>
              <a:t>IELTS programs</a:t>
            </a:r>
            <a:endParaRPr lang="en-US" dirty="0" smtClean="0"/>
          </a:p>
          <a:p>
            <a:pPr lvl="0">
              <a:buNone/>
            </a:pPr>
            <a:endParaRPr lang="en-US" dirty="0"/>
          </a:p>
        </p:txBody>
      </p:sp>
    </p:spTree>
  </p:cSld>
  <p:clrMapOvr>
    <a:masterClrMapping/>
  </p:clrMapOvr>
  <p:transition>
    <p:randomBa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Environment</a:t>
            </a:r>
            <a:endParaRPr lang="en-US" dirty="0"/>
          </a:p>
        </p:txBody>
      </p:sp>
      <p:sp>
        <p:nvSpPr>
          <p:cNvPr id="3" name="Content Placeholder 2"/>
          <p:cNvSpPr>
            <a:spLocks noGrp="1"/>
          </p:cNvSpPr>
          <p:nvPr>
            <p:ph idx="1"/>
          </p:nvPr>
        </p:nvSpPr>
        <p:spPr/>
        <p:txBody>
          <a:bodyPr>
            <a:normAutofit fontScale="70000" lnSpcReduction="20000"/>
          </a:bodyPr>
          <a:lstStyle/>
          <a:p>
            <a:pPr lvl="0"/>
            <a:r>
              <a:rPr lang="en-US" dirty="0" smtClean="0"/>
              <a:t>Instructional software is installed in computer labs.</a:t>
            </a:r>
          </a:p>
          <a:p>
            <a:pPr lvl="0"/>
            <a:r>
              <a:rPr lang="en-US" dirty="0" smtClean="0"/>
              <a:t>Students who take IELTS classes should be finished level 4 or upper intermediate in English.</a:t>
            </a:r>
          </a:p>
          <a:p>
            <a:pPr lvl="0"/>
            <a:r>
              <a:rPr lang="en-US" dirty="0" smtClean="0"/>
              <a:t>Teachers should have 7, 0 degree in IELTS.</a:t>
            </a:r>
          </a:p>
          <a:p>
            <a:pPr lvl="0"/>
            <a:r>
              <a:rPr lang="en-US" dirty="0" smtClean="0"/>
              <a:t>Each teacher has resources in their classroom to implement the new technologies such as doc, camera, projector, screen, and application download.</a:t>
            </a:r>
          </a:p>
          <a:p>
            <a:pPr lvl="0"/>
            <a:r>
              <a:rPr lang="en-US" dirty="0" smtClean="0"/>
              <a:t>Classroom computers (1-5 in each classroom).</a:t>
            </a:r>
          </a:p>
          <a:p>
            <a:pPr lvl="0"/>
            <a:r>
              <a:rPr lang="en-US" dirty="0" smtClean="0"/>
              <a:t>iPod, iPad, and iPhone. </a:t>
            </a:r>
          </a:p>
          <a:p>
            <a:pPr lvl="0"/>
            <a:r>
              <a:rPr lang="en-US" dirty="0" smtClean="0"/>
              <a:t>Twitter, and Facebook.</a:t>
            </a:r>
          </a:p>
          <a:p>
            <a:pPr>
              <a:buNone/>
            </a:pP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endParaRPr lang="en-US" dirty="0" smtClean="0"/>
          </a:p>
          <a:p>
            <a:pPr>
              <a:buNone/>
            </a:pPr>
            <a:r>
              <a:rPr lang="en-US" dirty="0" smtClean="0"/>
              <a:t> </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244</TotalTime>
  <Words>466</Words>
  <Application>Microsoft Office PowerPoint</Application>
  <PresentationFormat>On-screen Show (4:3)</PresentationFormat>
  <Paragraphs>44</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Apex</vt:lpstr>
      <vt:lpstr>Needs Assessment:  </vt:lpstr>
      <vt:lpstr>Introduction </vt:lpstr>
      <vt:lpstr>Instructional Goals  </vt:lpstr>
      <vt:lpstr>2. Discrepancy-Based Needs Assessment</vt:lpstr>
      <vt:lpstr>Needs Assessment Model</vt:lpstr>
      <vt:lpstr>Instructional Training Need</vt:lpstr>
      <vt:lpstr>Non Instructional Need </vt:lpstr>
      <vt:lpstr>Learning Environment</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Needs Assessment</dc:title>
  <dc:creator>J</dc:creator>
  <cp:lastModifiedBy>labstech</cp:lastModifiedBy>
  <cp:revision>30</cp:revision>
  <dcterms:created xsi:type="dcterms:W3CDTF">2010-06-27T04:32:00Z</dcterms:created>
  <dcterms:modified xsi:type="dcterms:W3CDTF">2012-04-21T23:58:30Z</dcterms:modified>
</cp:coreProperties>
</file>